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4"/>
  </p:handoutMasterIdLst>
  <p:sldIdLst>
    <p:sldId id="256" r:id="rId2"/>
    <p:sldId id="260" r:id="rId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00"/>
    <a:srgbClr val="0000FF"/>
    <a:srgbClr val="FF9900"/>
    <a:srgbClr val="FF66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14966F-A540-42FD-8EC6-62BDB4E3EAC5}" type="datetimeFigureOut">
              <a:rPr lang="en-US" smtClean="0"/>
              <a:t>4/25/2014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6CFCAA-87FF-4444-A097-562FF07343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34634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6A8D80-CFD8-4301-95ED-CF4E999E768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059336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97617C-2EE1-4566-8A5D-038418984C3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855573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006CF9-9652-48E1-8FC3-4EB351140CE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994824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9C27996D-2A41-4FC0-9B55-3B0AC90D53B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431660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5B9A5C-9BFE-445D-922A-00262E8191D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106407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8589AF-1818-443D-BAA9-AE1AA9DBB35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204651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4A08EE-9C92-4B7F-9D13-4F7FEB95B2C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488394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EBA279-CA9D-4520-ABDD-0697910D682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559575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5A43EB-A278-43CA-B12E-56C1BC3ED03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159644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3AE186-882F-41FB-B47F-4E1E1771400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408596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5C5515-600A-4FDD-9697-C8E0C8E73C9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913855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BC5A09-C859-447C-88DC-6FCA5ADEF97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867661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47C906E6-3E53-479F-AEAE-C6BC31234198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glencoe.com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4000" dirty="0">
                <a:solidFill>
                  <a:schemeClr val="folHlink"/>
                </a:solidFill>
              </a:rPr>
              <a:t>Me </a:t>
            </a:r>
            <a:r>
              <a:rPr lang="en-US" altLang="en-US" sz="4000" dirty="0" err="1">
                <a:solidFill>
                  <a:schemeClr val="folHlink"/>
                </a:solidFill>
              </a:rPr>
              <a:t>llamo</a:t>
            </a:r>
            <a:r>
              <a:rPr lang="en-US" altLang="en-US" sz="4000" dirty="0">
                <a:solidFill>
                  <a:schemeClr val="folHlink"/>
                </a:solidFill>
              </a:rPr>
              <a:t> ________ </a:t>
            </a:r>
            <a:r>
              <a:rPr lang="en-US" altLang="en-US" sz="4000" dirty="0" err="1">
                <a:solidFill>
                  <a:schemeClr val="folHlink"/>
                </a:solidFill>
              </a:rPr>
              <a:t>Clase</a:t>
            </a:r>
            <a:r>
              <a:rPr lang="en-US" altLang="en-US" sz="4000">
                <a:solidFill>
                  <a:schemeClr val="folHlink"/>
                </a:solidFill>
              </a:rPr>
              <a:t> </a:t>
            </a:r>
            <a:r>
              <a:rPr lang="en-US" altLang="en-US" sz="4000" smtClean="0">
                <a:solidFill>
                  <a:schemeClr val="folHlink"/>
                </a:solidFill>
              </a:rPr>
              <a:t>801</a:t>
            </a:r>
            <a:r>
              <a:rPr lang="en-US" altLang="en-US" sz="4000" dirty="0">
                <a:solidFill>
                  <a:schemeClr val="folHlink"/>
                </a:solidFill>
              </a:rPr>
              <a:t/>
            </a:r>
            <a:br>
              <a:rPr lang="en-US" altLang="en-US" sz="4000" dirty="0">
                <a:solidFill>
                  <a:schemeClr val="folHlink"/>
                </a:solidFill>
              </a:rPr>
            </a:br>
            <a:r>
              <a:rPr lang="en-US" altLang="en-US" sz="4000" dirty="0">
                <a:solidFill>
                  <a:schemeClr val="folHlink"/>
                </a:solidFill>
              </a:rPr>
              <a:t>La </a:t>
            </a:r>
            <a:r>
              <a:rPr lang="en-US" altLang="en-US" sz="4000" dirty="0" err="1">
                <a:solidFill>
                  <a:schemeClr val="folHlink"/>
                </a:solidFill>
              </a:rPr>
              <a:t>fecha</a:t>
            </a:r>
            <a:r>
              <a:rPr lang="en-US" altLang="en-US" sz="4000" dirty="0">
                <a:solidFill>
                  <a:schemeClr val="folHlink"/>
                </a:solidFill>
              </a:rPr>
              <a:t> </a:t>
            </a:r>
            <a:r>
              <a:rPr lang="en-US" altLang="en-US" sz="4000" dirty="0" err="1">
                <a:solidFill>
                  <a:schemeClr val="folHlink"/>
                </a:solidFill>
              </a:rPr>
              <a:t>es</a:t>
            </a:r>
            <a:r>
              <a:rPr lang="en-US" altLang="en-US" sz="4000" dirty="0">
                <a:solidFill>
                  <a:schemeClr val="folHlink"/>
                </a:solidFill>
              </a:rPr>
              <a:t> </a:t>
            </a:r>
            <a:r>
              <a:rPr lang="en-US" altLang="en-US" sz="4000" dirty="0" smtClean="0">
                <a:solidFill>
                  <a:schemeClr val="folHlink"/>
                </a:solidFill>
              </a:rPr>
              <a:t>25 </a:t>
            </a:r>
            <a:r>
              <a:rPr lang="en-US" altLang="en-US" sz="4000" dirty="0">
                <a:solidFill>
                  <a:schemeClr val="folHlink"/>
                </a:solidFill>
              </a:rPr>
              <a:t>de </a:t>
            </a:r>
            <a:r>
              <a:rPr lang="en-US" altLang="en-US" sz="4000" dirty="0" err="1" smtClean="0">
                <a:solidFill>
                  <a:schemeClr val="folHlink"/>
                </a:solidFill>
              </a:rPr>
              <a:t>abril</a:t>
            </a:r>
            <a:r>
              <a:rPr lang="en-US" altLang="en-US" sz="4000" dirty="0" smtClean="0">
                <a:solidFill>
                  <a:schemeClr val="folHlink"/>
                </a:solidFill>
              </a:rPr>
              <a:t> </a:t>
            </a:r>
            <a:r>
              <a:rPr lang="en-US" altLang="en-US" sz="4000" dirty="0">
                <a:solidFill>
                  <a:schemeClr val="folHlink"/>
                </a:solidFill>
              </a:rPr>
              <a:t>del </a:t>
            </a:r>
            <a:r>
              <a:rPr lang="en-US" altLang="en-US" sz="4000" dirty="0" smtClean="0">
                <a:solidFill>
                  <a:schemeClr val="folHlink"/>
                </a:solidFill>
              </a:rPr>
              <a:t>2014</a:t>
            </a:r>
            <a:endParaRPr lang="en-US" altLang="en-US" sz="4000" dirty="0">
              <a:solidFill>
                <a:schemeClr val="folHlink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s-ES_tradnl" altLang="en-US" dirty="0">
                <a:solidFill>
                  <a:srgbClr val="FF0000"/>
                </a:solidFill>
              </a:rPr>
              <a:t>Propósito # </a:t>
            </a:r>
            <a:r>
              <a:rPr lang="es-ES_tradnl" altLang="en-US" dirty="0" smtClean="0">
                <a:solidFill>
                  <a:srgbClr val="FF0000"/>
                </a:solidFill>
              </a:rPr>
              <a:t>66: </a:t>
            </a:r>
            <a:r>
              <a:rPr lang="es-ES_tradnl" altLang="en-US" dirty="0"/>
              <a:t>¿Como es un mesón? </a:t>
            </a:r>
          </a:p>
          <a:p>
            <a:pPr>
              <a:buFontTx/>
              <a:buNone/>
            </a:pPr>
            <a:endParaRPr lang="es-ES_tradnl" altLang="en-US" dirty="0"/>
          </a:p>
          <a:p>
            <a:pPr>
              <a:buFontTx/>
              <a:buNone/>
            </a:pPr>
            <a:r>
              <a:rPr lang="es-ES_tradnl" altLang="en-US" dirty="0">
                <a:solidFill>
                  <a:srgbClr val="FF0000"/>
                </a:solidFill>
              </a:rPr>
              <a:t>Actividad Inicial</a:t>
            </a:r>
            <a:r>
              <a:rPr lang="es-ES_tradnl" altLang="en-US" dirty="0" smtClean="0">
                <a:solidFill>
                  <a:srgbClr val="FF0000"/>
                </a:solidFill>
              </a:rPr>
              <a:t>:</a:t>
            </a:r>
          </a:p>
          <a:p>
            <a:pPr marL="609600" indent="-609600">
              <a:lnSpc>
                <a:spcPct val="90000"/>
              </a:lnSpc>
            </a:pPr>
            <a:r>
              <a:rPr lang="es-ES_tradnl" altLang="en-US" dirty="0" err="1" smtClean="0"/>
              <a:t>Copy</a:t>
            </a:r>
            <a:r>
              <a:rPr lang="es-ES_tradnl" altLang="en-US" dirty="0" smtClean="0"/>
              <a:t> and complete </a:t>
            </a:r>
            <a:r>
              <a:rPr lang="es-ES_tradnl" altLang="en-US" dirty="0" err="1" smtClean="0"/>
              <a:t>each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sentence</a:t>
            </a:r>
            <a:r>
              <a:rPr lang="es-ES_tradnl" altLang="en-US" dirty="0" smtClean="0"/>
              <a:t>: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dirty="0" smtClean="0"/>
              <a:t>Yo ___________ a </a:t>
            </a:r>
            <a:r>
              <a:rPr lang="es-ES_tradnl" altLang="en-US" dirty="0" err="1" smtClean="0"/>
              <a:t>escrib</a:t>
            </a:r>
            <a:r>
              <a:rPr lang="es-ES_tradnl" altLang="en-US" dirty="0" smtClean="0"/>
              <a:t>____ español.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dirty="0" smtClean="0"/>
              <a:t>Ellos ___________ de </a:t>
            </a:r>
            <a:r>
              <a:rPr lang="es-ES_tradnl" altLang="en-US" dirty="0" err="1" smtClean="0"/>
              <a:t>beb</a:t>
            </a:r>
            <a:r>
              <a:rPr lang="es-ES_tradnl" altLang="en-US" dirty="0" smtClean="0"/>
              <a:t>_____ agua.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dirty="0" smtClean="0"/>
              <a:t>Ella _________ que </a:t>
            </a:r>
            <a:r>
              <a:rPr lang="es-ES_tradnl" altLang="en-US" dirty="0" err="1" smtClean="0"/>
              <a:t>recib</a:t>
            </a:r>
            <a:r>
              <a:rPr lang="es-ES_tradnl" altLang="en-US" dirty="0" smtClean="0"/>
              <a:t>_____ una buena nota.</a:t>
            </a:r>
          </a:p>
          <a:p>
            <a:pPr>
              <a:lnSpc>
                <a:spcPct val="90000"/>
              </a:lnSpc>
            </a:pPr>
            <a:r>
              <a:rPr lang="es-ES_tradnl" altLang="en-US" dirty="0" smtClean="0"/>
              <a:t>TOMAR </a:t>
            </a:r>
            <a:r>
              <a:rPr lang="es-ES_tradnl" altLang="en-US" u="sng" dirty="0" smtClean="0"/>
              <a:t>QUIZ 3/4: CAPITULO 3</a:t>
            </a:r>
            <a:endParaRPr lang="es-ES_tradnl" altLang="en-US" dirty="0" smtClean="0"/>
          </a:p>
          <a:p>
            <a:pPr marL="0" indent="0">
              <a:buNone/>
            </a:pPr>
            <a:endParaRPr lang="es-ES_tradnl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163"/>
            <a:ext cx="8229600" cy="884237"/>
          </a:xfrm>
        </p:spPr>
        <p:txBody>
          <a:bodyPr/>
          <a:lstStyle/>
          <a:p>
            <a:r>
              <a:rPr lang="en-US" altLang="en-US" dirty="0" err="1" smtClean="0">
                <a:solidFill>
                  <a:srgbClr val="FF0000"/>
                </a:solidFill>
              </a:rPr>
              <a:t>Ejercicios</a:t>
            </a:r>
            <a:endParaRPr lang="en-US" altLang="en-US" dirty="0">
              <a:solidFill>
                <a:srgbClr val="FF0000"/>
              </a:solidFill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914400"/>
            <a:ext cx="9144000" cy="5715000"/>
          </a:xfrm>
        </p:spPr>
        <p:txBody>
          <a:bodyPr/>
          <a:lstStyle/>
          <a:p>
            <a:r>
              <a:rPr lang="en-US" altLang="en-US" sz="2800" dirty="0"/>
              <a:t>Leer </a:t>
            </a:r>
            <a:r>
              <a:rPr lang="en-US" altLang="en-US" sz="2800" u="sng" dirty="0"/>
              <a:t> </a:t>
            </a:r>
            <a:r>
              <a:rPr lang="en-US" altLang="en-US" sz="2800" u="sng" dirty="0" err="1"/>
              <a:t>Una</a:t>
            </a:r>
            <a:r>
              <a:rPr lang="en-US" altLang="en-US" sz="2800" u="sng" dirty="0"/>
              <a:t> </a:t>
            </a:r>
            <a:r>
              <a:rPr lang="en-US" altLang="en-US" sz="2800" u="sng" dirty="0" err="1"/>
              <a:t>merienda</a:t>
            </a:r>
            <a:r>
              <a:rPr lang="en-US" altLang="en-US" sz="2800" u="sng" dirty="0"/>
              <a:t>, ¿</a:t>
            </a:r>
            <a:r>
              <a:rPr lang="en-US" altLang="en-US" sz="2800" u="sng" dirty="0" err="1"/>
              <a:t>Donde</a:t>
            </a:r>
            <a:r>
              <a:rPr lang="en-US" altLang="en-US" sz="2800" u="sng" dirty="0"/>
              <a:t>?</a:t>
            </a:r>
            <a:r>
              <a:rPr lang="en-US" altLang="en-US" sz="2800" dirty="0"/>
              <a:t> P. 148</a:t>
            </a:r>
          </a:p>
          <a:p>
            <a:r>
              <a:rPr lang="en-US" altLang="en-US" sz="2800" dirty="0" err="1"/>
              <a:t>Copia</a:t>
            </a:r>
            <a:r>
              <a:rPr lang="en-US" altLang="en-US" sz="2800" dirty="0"/>
              <a:t> y </a:t>
            </a:r>
            <a:r>
              <a:rPr lang="en-US" altLang="en-US" sz="2800" dirty="0" err="1"/>
              <a:t>responde</a:t>
            </a:r>
            <a:r>
              <a:rPr lang="en-US" altLang="en-US" sz="2800" dirty="0"/>
              <a:t> </a:t>
            </a:r>
            <a:r>
              <a:rPr lang="en-US" altLang="en-US" sz="2800" u="sng" dirty="0" err="1"/>
              <a:t>Comprendes</a:t>
            </a:r>
            <a:r>
              <a:rPr lang="en-US" altLang="en-US" sz="2800" dirty="0"/>
              <a:t> p. 149</a:t>
            </a:r>
          </a:p>
          <a:p>
            <a:r>
              <a:rPr lang="en-US" altLang="en-US" sz="2800" smtClean="0"/>
              <a:t>completa</a:t>
            </a:r>
            <a:r>
              <a:rPr lang="en-US" altLang="en-US" sz="2800" dirty="0" smtClean="0"/>
              <a:t> </a:t>
            </a:r>
            <a:r>
              <a:rPr lang="en-US" altLang="en-US" sz="2800" dirty="0"/>
              <a:t>la </a:t>
            </a:r>
            <a:r>
              <a:rPr lang="en-US" altLang="en-US" sz="2800" dirty="0" err="1"/>
              <a:t>hoja</a:t>
            </a:r>
            <a:r>
              <a:rPr lang="en-US" altLang="en-US" sz="2800" dirty="0"/>
              <a:t> </a:t>
            </a:r>
            <a:r>
              <a:rPr lang="en-US" altLang="en-US" sz="2800" u="sng" dirty="0" err="1"/>
              <a:t>Capitulo</a:t>
            </a:r>
            <a:r>
              <a:rPr lang="en-US" altLang="en-US" sz="2800" u="sng" dirty="0"/>
              <a:t> 4: </a:t>
            </a:r>
            <a:r>
              <a:rPr lang="en-US" altLang="en-US" sz="2800" u="sng" dirty="0" err="1"/>
              <a:t>Una</a:t>
            </a:r>
            <a:r>
              <a:rPr lang="en-US" altLang="en-US" sz="2800" u="sng" dirty="0"/>
              <a:t> </a:t>
            </a:r>
            <a:r>
              <a:rPr lang="en-US" altLang="en-US" sz="2800" u="sng" dirty="0" err="1"/>
              <a:t>merienda</a:t>
            </a:r>
            <a:r>
              <a:rPr lang="en-US" altLang="en-US" sz="2800" u="sng" dirty="0"/>
              <a:t>  ¿</a:t>
            </a:r>
            <a:r>
              <a:rPr lang="en-US" altLang="en-US" sz="2800" u="sng" dirty="0" err="1"/>
              <a:t>Donde</a:t>
            </a:r>
            <a:r>
              <a:rPr lang="en-US" altLang="en-US" sz="2800" u="sng" dirty="0"/>
              <a:t>?</a:t>
            </a:r>
          </a:p>
          <a:p>
            <a:endParaRPr lang="en-US" altLang="en-US" sz="2800" dirty="0"/>
          </a:p>
          <a:p>
            <a:endParaRPr lang="en-US" altLang="en-US" sz="2800" dirty="0"/>
          </a:p>
          <a:p>
            <a:r>
              <a:rPr lang="en-US" altLang="en-US" sz="2800" u="sng" dirty="0"/>
              <a:t>ONLINE </a:t>
            </a:r>
            <a:r>
              <a:rPr lang="en-US" altLang="en-US" sz="2800" u="sng" dirty="0" smtClean="0"/>
              <a:t>QUIZ</a:t>
            </a:r>
            <a:r>
              <a:rPr lang="en-US" altLang="en-US" sz="2800" dirty="0" smtClean="0"/>
              <a:t> DUE SUNDAY, APRIL 27 @ midnight!</a:t>
            </a:r>
            <a:endParaRPr lang="en-US" altLang="en-US" sz="2800" dirty="0"/>
          </a:p>
          <a:p>
            <a:r>
              <a:rPr lang="en-US" altLang="en-US" sz="2800" dirty="0">
                <a:hlinkClick r:id="rId2"/>
              </a:rPr>
              <a:t>www.glencoe.com</a:t>
            </a:r>
            <a:endParaRPr lang="en-US" altLang="en-US" sz="2800" dirty="0"/>
          </a:p>
          <a:p>
            <a:r>
              <a:rPr lang="en-US" altLang="en-US" sz="2800" dirty="0" err="1"/>
              <a:t>QuickpassCode</a:t>
            </a:r>
            <a:r>
              <a:rPr lang="en-US" altLang="en-US" sz="2800" dirty="0"/>
              <a:t>: ASD4003c4</a:t>
            </a:r>
          </a:p>
          <a:p>
            <a:pPr lvl="1"/>
            <a:r>
              <a:rPr lang="en-US" altLang="en-US" sz="2400" dirty="0"/>
              <a:t>Under READING PRACTICE</a:t>
            </a:r>
          </a:p>
          <a:p>
            <a:pPr lvl="2"/>
            <a:r>
              <a:rPr lang="en-US" altLang="en-US" sz="2000" dirty="0" err="1"/>
              <a:t>Completa</a:t>
            </a:r>
            <a:r>
              <a:rPr lang="en-US" altLang="en-US" sz="2000" dirty="0"/>
              <a:t> </a:t>
            </a:r>
            <a:r>
              <a:rPr lang="en-US" altLang="en-US" sz="2000" u="sng" dirty="0"/>
              <a:t>LA COMIDA EN OTRAS PARTES;SELF CHECK QUIZ</a:t>
            </a:r>
            <a:endParaRPr lang="en-US" altLang="en-US" sz="2000" dirty="0"/>
          </a:p>
        </p:txBody>
      </p:sp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457200" y="2849563"/>
            <a:ext cx="8229600" cy="884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altLang="en-US" dirty="0" err="1">
                <a:solidFill>
                  <a:srgbClr val="FF0000"/>
                </a:solidFill>
              </a:rPr>
              <a:t>Tarea</a:t>
            </a:r>
            <a:r>
              <a:rPr lang="en-US" altLang="en-US" dirty="0">
                <a:solidFill>
                  <a:srgbClr val="FF0000"/>
                </a:solidFill>
              </a:rPr>
              <a:t> # </a:t>
            </a:r>
            <a:r>
              <a:rPr lang="en-US" altLang="en-US" dirty="0" smtClean="0">
                <a:solidFill>
                  <a:srgbClr val="FF0000"/>
                </a:solidFill>
              </a:rPr>
              <a:t>66</a:t>
            </a:r>
            <a:endParaRPr lang="en-US" alt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94</TotalTime>
  <Words>110</Words>
  <Application>Microsoft Office PowerPoint</Application>
  <PresentationFormat>On-screen Show (4:3)</PresentationFormat>
  <Paragraphs>21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Default Design</vt:lpstr>
      <vt:lpstr>Me llamo ________ Clase 801 La fecha es 25 de abril del 2014</vt:lpstr>
      <vt:lpstr>Ejercicios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 Clase 9N La fecha es 11 de abril del 2011</dc:title>
  <dc:creator>Helen Zumaeta</dc:creator>
  <cp:lastModifiedBy>Helen Zumaeta</cp:lastModifiedBy>
  <cp:revision>13</cp:revision>
  <cp:lastPrinted>2014-04-25T13:31:06Z</cp:lastPrinted>
  <dcterms:created xsi:type="dcterms:W3CDTF">2011-04-11T01:38:25Z</dcterms:created>
  <dcterms:modified xsi:type="dcterms:W3CDTF">2014-04-25T19:23:21Z</dcterms:modified>
</cp:coreProperties>
</file>